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2" r:id="rId1"/>
  </p:sldMasterIdLst>
  <p:sldIdLst>
    <p:sldId id="256" r:id="rId2"/>
    <p:sldId id="257" r:id="rId3"/>
    <p:sldId id="260" r:id="rId4"/>
    <p:sldId id="258" r:id="rId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53D0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CB3557E-E446-4392-A934-437026596D32}" v="3" dt="2025-09-19T13:42:17.862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870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tableStyles" Target="tableStyles.xml"/></Relationships>
</file>

<file path=ppt/media/hdphoto1.wdp>
</file>

<file path=ppt/media/image1.pn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png>
</file>

<file path=ppt/media/image9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ja-JP" altLang="en-US"/>
              <a:t>マスター サブタイトルの書式設定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6550651"/>
      </p:ext>
    </p:extLst>
  </p:cSld>
  <p:clrMapOvr>
    <a:masterClrMapping/>
  </p:clrMapOvr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433123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4157791"/>
      </p:ext>
    </p:extLst>
  </p:cSld>
  <p:clrMapOvr>
    <a:masterClrMapping/>
  </p:clrMapOvr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7704"/>
      </p:ext>
    </p:extLst>
  </p:cSld>
  <p:clrMapOvr>
    <a:masterClrMapping/>
  </p:clrMapOvr>
  <p:hf sldNum="0"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35321951"/>
      </p:ext>
    </p:extLst>
  </p:cSld>
  <p:clrMapOvr>
    <a:masterClrMapping/>
  </p:clrMapOvr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0306553"/>
      </p:ext>
    </p:extLst>
  </p:cSld>
  <p:clrMapOvr>
    <a:masterClrMapping/>
  </p:clrMapOvr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9812465"/>
      </p:ext>
    </p:extLst>
  </p:cSld>
  <p:clrMapOvr>
    <a:masterClrMapping/>
  </p:clrMapOvr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265897"/>
      </p:ext>
    </p:extLst>
  </p:cSld>
  <p:clrMapOvr>
    <a:masterClrMapping/>
  </p:clrMapOvr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9110955"/>
      </p:ext>
    </p:extLst>
  </p:cSld>
  <p:clrMapOvr>
    <a:masterClrMapping/>
  </p:clrMapOvr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7016049"/>
      </p:ext>
    </p:extLst>
  </p:cSld>
  <p:clrMapOvr>
    <a:masterClrMapping/>
  </p:clrMapOvr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ja-JP" altLang="en-US"/>
              <a:t>アイコンをクリックして図を追加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ja-JP" altLang="en-US"/>
              <a:t>マスター テキストの書式設定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3293953"/>
      </p:ext>
    </p:extLst>
  </p:cSld>
  <p:clrMapOvr>
    <a:masterClrMapping/>
  </p:clrMapOvr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ja-JP" altLang="en-US"/>
              <a:t>マスター タイトルの書式設定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ja-JP" altLang="en-US"/>
              <a:t>マスター テキストの書式設定</a:t>
            </a:r>
          </a:p>
          <a:p>
            <a:pPr lvl="1"/>
            <a:r>
              <a:rPr lang="ja-JP" altLang="en-US"/>
              <a:t>第 </a:t>
            </a:r>
            <a:r>
              <a:rPr lang="en-US" altLang="ja-JP"/>
              <a:t>2 </a:t>
            </a:r>
            <a:r>
              <a:rPr lang="ja-JP" altLang="en-US"/>
              <a:t>レベル</a:t>
            </a:r>
          </a:p>
          <a:p>
            <a:pPr lvl="2"/>
            <a:r>
              <a:rPr lang="ja-JP" altLang="en-US"/>
              <a:t>第 </a:t>
            </a:r>
            <a:r>
              <a:rPr lang="en-US" altLang="ja-JP"/>
              <a:t>3 </a:t>
            </a:r>
            <a:r>
              <a:rPr lang="ja-JP" altLang="en-US"/>
              <a:t>レベル</a:t>
            </a:r>
          </a:p>
          <a:p>
            <a:pPr lvl="3"/>
            <a:r>
              <a:rPr lang="ja-JP" altLang="en-US"/>
              <a:t>第 </a:t>
            </a:r>
            <a:r>
              <a:rPr lang="en-US" altLang="ja-JP"/>
              <a:t>4 </a:t>
            </a:r>
            <a:r>
              <a:rPr lang="ja-JP" altLang="en-US"/>
              <a:t>レベル</a:t>
            </a:r>
          </a:p>
          <a:p>
            <a:pPr lvl="4"/>
            <a:r>
              <a:rPr lang="ja-JP" altLang="en-US"/>
              <a:t>第 </a:t>
            </a:r>
            <a:r>
              <a:rPr lang="en-US" altLang="ja-JP"/>
              <a:t>5 </a:t>
            </a:r>
            <a:r>
              <a:rPr lang="ja-JP" altLang="en-US"/>
              <a:t>レベル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F45AC6-C491-4585-A584-9CE2AF7D5500}" type="datetime1">
              <a:rPr lang="en-US" smtClean="0"/>
              <a:t>9/19/2025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C057153-B650-4DEB-B370-79DDCFDCE93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239019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803" r:id="rId1"/>
    <p:sldLayoutId id="2147483804" r:id="rId2"/>
    <p:sldLayoutId id="2147483805" r:id="rId3"/>
    <p:sldLayoutId id="2147483806" r:id="rId4"/>
    <p:sldLayoutId id="2147483807" r:id="rId5"/>
    <p:sldLayoutId id="2147483808" r:id="rId6"/>
    <p:sldLayoutId id="2147483809" r:id="rId7"/>
    <p:sldLayoutId id="2147483810" r:id="rId8"/>
    <p:sldLayoutId id="2147483811" r:id="rId9"/>
    <p:sldLayoutId id="2147483812" r:id="rId10"/>
    <p:sldLayoutId id="2147483813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eg"/><Relationship Id="rId4" Type="http://schemas.openxmlformats.org/officeDocument/2006/relationships/image" Target="../media/image3.jpe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pn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4" descr="NieR:Automata | SQUARE ENIX">
            <a:extLst>
              <a:ext uri="{FF2B5EF4-FFF2-40B4-BE49-F238E27FC236}">
                <a16:creationId xmlns:a16="http://schemas.microsoft.com/office/drawing/2014/main" id="{91FCE4FB-BE04-A090-A142-0B75C62CEA0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2DD36666-37B6-3E8A-CCF6-7F378FD0827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667"/>
          <a:stretch>
            <a:fillRect/>
          </a:stretch>
        </p:blipFill>
        <p:spPr bwMode="auto">
          <a:xfrm>
            <a:off x="2583873" y="2549235"/>
            <a:ext cx="7024254" cy="39511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正方形/長方形 5">
            <a:extLst>
              <a:ext uri="{FF2B5EF4-FFF2-40B4-BE49-F238E27FC236}">
                <a16:creationId xmlns:a16="http://schemas.microsoft.com/office/drawing/2014/main" id="{DBB769BD-CCE3-CC07-0702-30A8ED5E4D3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冬の作品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(</a:t>
            </a:r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就活作品</a:t>
            </a:r>
            <a:r>
              <a:rPr kumimoji="1" lang="en-US" altLang="ja-JP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)</a:t>
            </a:r>
            <a:endParaRPr kumimoji="1" lang="ja-JP" altLang="en-US" sz="2400" dirty="0">
              <a:ln w="0"/>
              <a:solidFill>
                <a:schemeClr val="bg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8" name="テキスト ボックス 7">
            <a:extLst>
              <a:ext uri="{FF2B5EF4-FFF2-40B4-BE49-F238E27FC236}">
                <a16:creationId xmlns:a16="http://schemas.microsoft.com/office/drawing/2014/main" id="{E9F32676-8D61-0ADE-A67E-8BB549D4B827}"/>
              </a:ext>
            </a:extLst>
          </p:cNvPr>
          <p:cNvSpPr txBox="1"/>
          <p:nvPr/>
        </p:nvSpPr>
        <p:spPr>
          <a:xfrm>
            <a:off x="2397888" y="1311702"/>
            <a:ext cx="7396223" cy="923330"/>
          </a:xfrm>
          <a:prstGeom prst="rect">
            <a:avLst/>
          </a:prstGeom>
          <a:ln>
            <a:solidFill>
              <a:srgbClr val="FF0000"/>
            </a:solidFill>
            <a:headEnd type="none" w="med" len="med"/>
            <a:tailEnd type="none" w="med" len="med"/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en-US" altLang="ja-JP" sz="5400" b="1" dirty="0" err="1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NieR:Automata</a:t>
            </a:r>
            <a:r>
              <a:rPr kumimoji="1" lang="ja-JP" altLang="en-US" sz="5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の再現</a:t>
            </a:r>
          </a:p>
        </p:txBody>
      </p:sp>
    </p:spTree>
    <p:extLst>
      <p:ext uri="{BB962C8B-B14F-4D97-AF65-F5344CB8AC3E}">
        <p14:creationId xmlns:p14="http://schemas.microsoft.com/office/powerpoint/2010/main" val="227232804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7163D6A1-06D8-DBF8-62C9-F45F6B162EF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A02D05F9-1AF9-B205-4B0A-0940CAB28AC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ニーア オートマタ - PlatinumGames Inc. Official WebSitePlatinumGames Inc. Official  WebSite">
            <a:extLst>
              <a:ext uri="{FF2B5EF4-FFF2-40B4-BE49-F238E27FC236}">
                <a16:creationId xmlns:a16="http://schemas.microsoft.com/office/drawing/2014/main" id="{93EE5B13-6092-474E-6348-B023AB3BBBD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95382" y="4018200"/>
            <a:ext cx="425585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テキスト ボックス 2">
            <a:extLst>
              <a:ext uri="{FF2B5EF4-FFF2-40B4-BE49-F238E27FC236}">
                <a16:creationId xmlns:a16="http://schemas.microsoft.com/office/drawing/2014/main" id="{7362CE63-08D3-3A13-6CF9-7C365E9712A3}"/>
              </a:ext>
            </a:extLst>
          </p:cNvPr>
          <p:cNvSpPr txBox="1"/>
          <p:nvPr/>
        </p:nvSpPr>
        <p:spPr>
          <a:xfrm>
            <a:off x="1186872" y="1348509"/>
            <a:ext cx="9818255" cy="769441"/>
          </a:xfrm>
          <a:prstGeom prst="rect">
            <a:avLst/>
          </a:prstGeom>
          <a:ln w="38100">
            <a:headEnd type="none" w="med" len="med"/>
            <a:tailEnd type="none" w="med" len="med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kumimoji="1" lang="ja-JP" altLang="en-US" sz="4400" b="1" dirty="0">
                <a:ln w="9525">
                  <a:solidFill>
                    <a:schemeClr val="bg1"/>
                  </a:solidFill>
                  <a:prstDash val="solid"/>
                </a:ln>
                <a:solidFill>
                  <a:srgbClr val="C53D07"/>
                </a:solidFill>
                <a:effectLst>
                  <a:outerShdw blurRad="12700" dist="38100" dir="2700000" algn="tl" rotWithShape="0">
                    <a:schemeClr val="accent5">
                      <a:lumMod val="60000"/>
                      <a:lumOff val="40000"/>
                    </a:schemeClr>
                  </a:outerShdw>
                </a:effectLst>
              </a:rPr>
              <a:t>誰でも簡単スタイリッシュアクション</a:t>
            </a:r>
          </a:p>
        </p:txBody>
      </p:sp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E20C8443-E23E-AF0B-E286-662F14F5E314}"/>
              </a:ext>
            </a:extLst>
          </p:cNvPr>
          <p:cNvSpPr txBox="1"/>
          <p:nvPr/>
        </p:nvSpPr>
        <p:spPr>
          <a:xfrm>
            <a:off x="568034" y="2271703"/>
            <a:ext cx="11055927" cy="1592744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 anchor="t">
            <a:spAutoFit/>
          </a:bodyPr>
          <a:lstStyle/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kumimoji="1" lang="ja-JP" altLang="en-US" sz="2400" dirty="0">
                <a:solidFill>
                  <a:schemeClr val="bg1"/>
                </a:solidFill>
              </a:rPr>
              <a:t>「</a:t>
            </a:r>
            <a:r>
              <a:rPr kumimoji="1" lang="ja-JP" altLang="en-US" sz="2400" dirty="0">
                <a:solidFill>
                  <a:srgbClr val="FF0000"/>
                </a:solidFill>
              </a:rPr>
              <a:t>ボタンを連打するだけ</a:t>
            </a:r>
            <a:r>
              <a:rPr kumimoji="1" lang="ja-JP" altLang="en-US" sz="2400" dirty="0">
                <a:solidFill>
                  <a:schemeClr val="bg1"/>
                </a:solidFill>
              </a:rPr>
              <a:t>」</a:t>
            </a:r>
            <a:r>
              <a:rPr kumimoji="1" lang="ja-JP" altLang="en-US" sz="2400" dirty="0"/>
              <a:t>でかっこいい攻撃アクションができる</a:t>
            </a:r>
            <a:endParaRPr kumimoji="1" lang="en-US" altLang="ja-JP" sz="2400" dirty="0"/>
          </a:p>
          <a:p>
            <a:pPr marL="457200" indent="-45720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kumimoji="1" lang="en-US" altLang="ja-JP" sz="3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ジャスト回避でスローモーションと派手なエフェクト</a:t>
            </a:r>
            <a:endParaRPr kumimoji="1" lang="en-US" altLang="ja-JP" sz="24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ja-JP" sz="6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ja-JP" altLang="en-US" sz="2400" dirty="0"/>
              <a:t>ガチャプレイでも理解しても、かっこよく戦える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D89B7D9D-44D9-62F4-87D4-20A0B3374F55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コンセプト</a:t>
            </a:r>
          </a:p>
        </p:txBody>
      </p:sp>
      <p:pic>
        <p:nvPicPr>
          <p:cNvPr id="2054" name="Picture 6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BBE36199-5D8B-EA4F-0A60-4D7ECD402B5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40768" y="4018200"/>
            <a:ext cx="4241522" cy="23858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52921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81D0F4-2779-C5F7-0B2D-8788845363D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30006549-73E6-CC03-4EC2-FE903A9BD96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テキスト ボックス 4">
            <a:extLst>
              <a:ext uri="{FF2B5EF4-FFF2-40B4-BE49-F238E27FC236}">
                <a16:creationId xmlns:a16="http://schemas.microsoft.com/office/drawing/2014/main" id="{F74C9D96-91A3-3E76-AC6E-2C558F4FACC5}"/>
              </a:ext>
            </a:extLst>
          </p:cNvPr>
          <p:cNvSpPr txBox="1"/>
          <p:nvPr/>
        </p:nvSpPr>
        <p:spPr>
          <a:xfrm>
            <a:off x="969818" y="1334197"/>
            <a:ext cx="10252363" cy="954107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2800" dirty="0"/>
              <a:t>アクションのキャンセルやジャスト回避、ターゲットロックオンなど原作を参考に</a:t>
            </a:r>
            <a:r>
              <a:rPr kumimoji="1" lang="ja-JP" altLang="en-US" sz="2800" dirty="0">
                <a:solidFill>
                  <a:srgbClr val="FF0000"/>
                </a:solidFill>
              </a:rPr>
              <a:t>気持ちのいい操作感を追求</a:t>
            </a:r>
            <a:r>
              <a:rPr kumimoji="1" lang="ja-JP" altLang="en-US" sz="2800" dirty="0"/>
              <a:t>する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2FFB5988-DAD3-1B32-A162-05876274EAAA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4098" name="Picture 2" descr="ニーアオートマタ】戦闘で勝てない時にやること【ニーア】 - ゲームウィズ">
            <a:extLst>
              <a:ext uri="{FF2B5EF4-FFF2-40B4-BE49-F238E27FC236}">
                <a16:creationId xmlns:a16="http://schemas.microsoft.com/office/drawing/2014/main" id="{7D8ED7EB-EF42-939E-99B0-202C568B4D3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06318" y="2734819"/>
            <a:ext cx="5518233" cy="30907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100" name="Picture 4" descr="ニーアオートマタ】ハッキングゲームの攻略法 | ゲーム×ファーストインプレッション">
            <a:extLst>
              <a:ext uri="{FF2B5EF4-FFF2-40B4-BE49-F238E27FC236}">
                <a16:creationId xmlns:a16="http://schemas.microsoft.com/office/drawing/2014/main" id="{F2AA048B-C414-1E25-8396-B92CCF8C736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67450" y="2734819"/>
            <a:ext cx="5518232" cy="310400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215064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A7EF8EF-AC71-254E-12D0-4A3CF62ACD4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2" name="Picture 4" descr="NieR:Automata | SQUARE ENIX">
            <a:extLst>
              <a:ext uri="{FF2B5EF4-FFF2-40B4-BE49-F238E27FC236}">
                <a16:creationId xmlns:a16="http://schemas.microsoft.com/office/drawing/2014/main" id="{EE96DAF8-464D-4954-D0FE-184BFC5289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alphaModFix amt="35000"/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12192000" cy="6858000"/>
          </a:xfrm>
          <a:prstGeom prst="roundRect">
            <a:avLst>
              <a:gd name="adj" fmla="val 11111"/>
            </a:avLst>
          </a:prstGeom>
          <a:ln w="190500" cap="rnd">
            <a:solidFill>
              <a:srgbClr val="C8C6BD"/>
            </a:solidFill>
            <a:prstDash val="solid"/>
          </a:ln>
          <a:effectLst>
            <a:outerShdw blurRad="101600" dist="50800" dir="7200000" algn="tl" rotWithShape="0">
              <a:srgbClr val="000000">
                <a:alpha val="45000"/>
              </a:srgbClr>
            </a:outerShdw>
          </a:effectLst>
          <a:scene3d>
            <a:camera prst="perspectiveFront" fov="5400000"/>
            <a:lightRig rig="threePt" dir="t">
              <a:rot lat="0" lon="0" rev="19200000"/>
            </a:lightRig>
          </a:scene3d>
          <a:sp3d extrusionH="25400">
            <a:bevelT w="304800" h="152400" prst="hardEdge"/>
            <a:extrusionClr>
              <a:srgbClr val="FFFFFF"/>
            </a:extrusionClr>
          </a:sp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" name="テキスト ボックス 6">
            <a:extLst>
              <a:ext uri="{FF2B5EF4-FFF2-40B4-BE49-F238E27FC236}">
                <a16:creationId xmlns:a16="http://schemas.microsoft.com/office/drawing/2014/main" id="{1E289662-4765-2849-4AAE-6F96DBE8DFE5}"/>
              </a:ext>
            </a:extLst>
          </p:cNvPr>
          <p:cNvSpPr txBox="1"/>
          <p:nvPr/>
        </p:nvSpPr>
        <p:spPr>
          <a:xfrm>
            <a:off x="2150917" y="1394692"/>
            <a:ext cx="8059883" cy="769441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kumimoji="1" lang="ja-JP" altLang="en-US" sz="4400" dirty="0">
                <a:solidFill>
                  <a:srgbClr val="FF0000"/>
                </a:solidFill>
              </a:rPr>
              <a:t>シェーダーを使った様々な表現</a:t>
            </a:r>
          </a:p>
        </p:txBody>
      </p:sp>
      <p:sp>
        <p:nvSpPr>
          <p:cNvPr id="9" name="正方形/長方形 8">
            <a:extLst>
              <a:ext uri="{FF2B5EF4-FFF2-40B4-BE49-F238E27FC236}">
                <a16:creationId xmlns:a16="http://schemas.microsoft.com/office/drawing/2014/main" id="{AF063AFC-967A-8A56-8FF3-B8C54E278443}"/>
              </a:ext>
            </a:extLst>
          </p:cNvPr>
          <p:cNvSpPr/>
          <p:nvPr/>
        </p:nvSpPr>
        <p:spPr>
          <a:xfrm>
            <a:off x="535708" y="267855"/>
            <a:ext cx="2872509" cy="858982"/>
          </a:xfrm>
          <a:prstGeom prst="rect">
            <a:avLst/>
          </a:prstGeom>
          <a:ln w="76200">
            <a:solidFill>
              <a:srgbClr val="002060"/>
            </a:solidFill>
          </a:ln>
        </p:spPr>
        <p:style>
          <a:lnRef idx="2">
            <a:schemeClr val="accent2"/>
          </a:lnRef>
          <a:fillRef idx="1">
            <a:schemeClr val="lt1"/>
          </a:fillRef>
          <a:effectRef idx="0">
            <a:schemeClr val="accent2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1" lang="ja-JP" altLang="en-US" sz="2400" dirty="0">
                <a:ln w="0"/>
                <a:solidFill>
                  <a:schemeClr val="bg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技術アピール</a:t>
            </a:r>
          </a:p>
        </p:txBody>
      </p:sp>
      <p:pic>
        <p:nvPicPr>
          <p:cNvPr id="3074" name="Picture 2" descr="NieR:Automata』における空間音響表現と多様なゲーム性に対応するWwise制御【後編】 - NieR:Automata 開発ブログNieR:Automata  開発ブログ">
            <a:extLst>
              <a:ext uri="{FF2B5EF4-FFF2-40B4-BE49-F238E27FC236}">
                <a16:creationId xmlns:a16="http://schemas.microsoft.com/office/drawing/2014/main" id="{2AE5CF59-F619-6CB0-DCD7-08BFA266010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96641" y="2298412"/>
            <a:ext cx="4666160" cy="262471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図 3">
            <a:extLst>
              <a:ext uri="{FF2B5EF4-FFF2-40B4-BE49-F238E27FC236}">
                <a16:creationId xmlns:a16="http://schemas.microsoft.com/office/drawing/2014/main" id="{B9DF2CA0-3BF7-0688-D713-2AE1A276A9A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69195" y="2298412"/>
            <a:ext cx="4978400" cy="2800350"/>
          </a:xfrm>
          <a:prstGeom prst="rect">
            <a:avLst/>
          </a:prstGeom>
        </p:spPr>
      </p:pic>
      <p:pic>
        <p:nvPicPr>
          <p:cNvPr id="3076" name="Picture 4" descr="NieR:Automata（ニーア オートマタ）』爽快なアクションバトルの詳細を最新画面とともにお届け！ - ファミ通.com">
            <a:extLst>
              <a:ext uri="{FF2B5EF4-FFF2-40B4-BE49-F238E27FC236}">
                <a16:creationId xmlns:a16="http://schemas.microsoft.com/office/drawing/2014/main" id="{5FE2D362-D7E8-4088-B0AD-598FF318927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97131" y="3558825"/>
            <a:ext cx="4937735" cy="2777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71966098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テーマ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 テーマ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 テーマ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153</TotalTime>
  <Words>77</Words>
  <Application>Microsoft Office PowerPoint</Application>
  <PresentationFormat>ワイド画面</PresentationFormat>
  <Paragraphs>13</Paragraphs>
  <Slides>4</Slides>
  <Notes>0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3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4</vt:i4>
      </vt:variant>
    </vt:vector>
  </HeadingPairs>
  <TitlesOfParts>
    <vt:vector size="8" baseType="lpstr">
      <vt:lpstr>Aptos</vt:lpstr>
      <vt:lpstr>Aptos Display</vt:lpstr>
      <vt:lpstr>Arial</vt:lpstr>
      <vt:lpstr>Office Theme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恋 井上</dc:creator>
  <cp:lastModifiedBy>恋 井上</cp:lastModifiedBy>
  <cp:revision>2</cp:revision>
  <dcterms:created xsi:type="dcterms:W3CDTF">2025-09-18T11:46:25Z</dcterms:created>
  <dcterms:modified xsi:type="dcterms:W3CDTF">2025-09-19T14:11:41Z</dcterms:modified>
</cp:coreProperties>
</file>

<file path=docProps/thumbnail.jpeg>
</file>